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MAIS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de Cristo quero ver, </a:t>
            </a:r>
          </a:p>
          <a:p>
            <a:r>
              <a:rPr lang="pt-BR" dirty="0"/>
              <a:t>Mais do Seu amor obter, </a:t>
            </a:r>
          </a:p>
          <a:p>
            <a:r>
              <a:rPr lang="pt-BR" dirty="0"/>
              <a:t>Mais da Sua compaixão, </a:t>
            </a:r>
          </a:p>
          <a:p>
            <a:r>
              <a:rPr lang="pt-BR" dirty="0"/>
              <a:t>Mais da Sua mansidão.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045B542-CCC8-4ACB-AFF2-D984A91BA2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Mais, mais de Cristo! </a:t>
            </a:r>
          </a:p>
          <a:p>
            <a:r>
              <a:rPr lang="pt-BR" dirty="0"/>
              <a:t>Mais, mais de Cristo! </a:t>
            </a:r>
          </a:p>
          <a:p>
            <a:r>
              <a:rPr lang="pt-BR" dirty="0"/>
              <a:t>Mais do Seu puro </a:t>
            </a:r>
          </a:p>
          <a:p>
            <a:r>
              <a:rPr lang="pt-BR" dirty="0"/>
              <a:t>e Santo amor, </a:t>
            </a:r>
          </a:p>
          <a:p>
            <a:r>
              <a:rPr lang="pt-BR" dirty="0"/>
              <a:t>Mais de Jesus, o Salvador!</a:t>
            </a:r>
          </a:p>
        </p:txBody>
      </p:sp>
    </p:spTree>
    <p:extLst>
      <p:ext uri="{BB962C8B-B14F-4D97-AF65-F5344CB8AC3E}">
        <p14:creationId xmlns:p14="http://schemas.microsoft.com/office/powerpoint/2010/main" val="666720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de Cristo perto estar, </a:t>
            </a:r>
          </a:p>
          <a:p>
            <a:r>
              <a:rPr lang="pt-BR" dirty="0"/>
              <a:t>O Seu rosto contemplar, </a:t>
            </a:r>
          </a:p>
          <a:p>
            <a:r>
              <a:rPr lang="pt-BR" dirty="0"/>
              <a:t>Sempre Sua voz ouvir, </a:t>
            </a:r>
          </a:p>
          <a:p>
            <a:r>
              <a:rPr lang="pt-BR" dirty="0"/>
              <a:t>Sua Lei não transgredir. </a:t>
            </a:r>
          </a:p>
        </p:txBody>
      </p:sp>
    </p:spTree>
    <p:extLst>
      <p:ext uri="{BB962C8B-B14F-4D97-AF65-F5344CB8AC3E}">
        <p14:creationId xmlns:p14="http://schemas.microsoft.com/office/powerpoint/2010/main" val="3422508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045B542-CCC8-4ACB-AFF2-D984A91BA2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Mais, mais de Cristo! </a:t>
            </a:r>
          </a:p>
          <a:p>
            <a:r>
              <a:rPr lang="pt-BR" dirty="0"/>
              <a:t>Mais, mais de Cristo! </a:t>
            </a:r>
          </a:p>
          <a:p>
            <a:r>
              <a:rPr lang="pt-BR" dirty="0"/>
              <a:t>Mais do Seu puro </a:t>
            </a:r>
          </a:p>
          <a:p>
            <a:r>
              <a:rPr lang="pt-BR" dirty="0"/>
              <a:t>e Santo amor, </a:t>
            </a:r>
          </a:p>
          <a:p>
            <a:r>
              <a:rPr lang="pt-BR" dirty="0"/>
              <a:t>Mais de Jesus, o Salvador!</a:t>
            </a:r>
          </a:p>
        </p:txBody>
      </p:sp>
    </p:spTree>
    <p:extLst>
      <p:ext uri="{BB962C8B-B14F-4D97-AF65-F5344CB8AC3E}">
        <p14:creationId xmlns:p14="http://schemas.microsoft.com/office/powerpoint/2010/main" val="2495398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 a Cristo quero olhar, </a:t>
            </a:r>
          </a:p>
          <a:p>
            <a:r>
              <a:rPr lang="pt-BR" dirty="0" err="1"/>
              <a:t>Vê-lO</a:t>
            </a:r>
            <a:r>
              <a:rPr lang="pt-BR" dirty="0"/>
              <a:t> em glória, enfim, reinar; </a:t>
            </a:r>
          </a:p>
          <a:p>
            <a:r>
              <a:rPr lang="pt-BR" dirty="0"/>
              <a:t>“Reine no meu coração, </a:t>
            </a:r>
          </a:p>
          <a:p>
            <a:r>
              <a:rPr lang="pt-BR" dirty="0"/>
              <a:t>Desde já e até então.”</a:t>
            </a:r>
          </a:p>
        </p:txBody>
      </p:sp>
    </p:spTree>
    <p:extLst>
      <p:ext uri="{BB962C8B-B14F-4D97-AF65-F5344CB8AC3E}">
        <p14:creationId xmlns:p14="http://schemas.microsoft.com/office/powerpoint/2010/main" val="365405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MAIS DE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045B542-CCC8-4ACB-AFF2-D984A91BA2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Mais, mais de Cristo! </a:t>
            </a:r>
          </a:p>
          <a:p>
            <a:r>
              <a:rPr lang="pt-BR" dirty="0"/>
              <a:t>Mais, mais de Cristo! </a:t>
            </a:r>
          </a:p>
          <a:p>
            <a:r>
              <a:rPr lang="pt-BR" dirty="0"/>
              <a:t>Mais do Seu puro </a:t>
            </a:r>
          </a:p>
          <a:p>
            <a:r>
              <a:rPr lang="pt-BR" dirty="0"/>
              <a:t>e Santo amor, </a:t>
            </a:r>
          </a:p>
          <a:p>
            <a:r>
              <a:rPr lang="pt-BR" dirty="0"/>
              <a:t>Mais de Jesus, o Salvador!</a:t>
            </a:r>
          </a:p>
        </p:txBody>
      </p:sp>
    </p:spTree>
    <p:extLst>
      <p:ext uri="{BB962C8B-B14F-4D97-AF65-F5344CB8AC3E}">
        <p14:creationId xmlns:p14="http://schemas.microsoft.com/office/powerpoint/2010/main" val="4270035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178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MAIS DE CRISTO</vt:lpstr>
      <vt:lpstr>MAIS DE CRISTO</vt:lpstr>
      <vt:lpstr>MAIS DE CRISTO</vt:lpstr>
      <vt:lpstr>MAIS DE CRISTO</vt:lpstr>
      <vt:lpstr>MAIS DE CRISTO</vt:lpstr>
      <vt:lpstr>MAIS DE CRISTO</vt:lpstr>
      <vt:lpstr>MAIS DE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2019-06-12T22:35:28Z</dcterms:modified>
</cp:coreProperties>
</file>

<file path=docProps/thumbnail.jpeg>
</file>